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84" r:id="rId3"/>
    <p:sldId id="286" r:id="rId4"/>
    <p:sldId id="287" r:id="rId5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0aZ9Yggawn2S7q0tcvP7sg==" hashData="K84EaevtdaDXogiCgi6oYN8qle8="/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4C4F5E-D8A3-4C67-B6DF-B4FE3B7B093D}" type="datetimeFigureOut">
              <a:rPr kumimoji="1" lang="ja-JP" altLang="en-US" smtClean="0"/>
              <a:t>2018/7/18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9991BE-857C-4BEC-A50D-BBE84A08D1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7425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9991BE-857C-4BEC-A50D-BBE84A08D13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7312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B5185-68BA-4775-82AE-9A55914CC8B5}" type="datetime1">
              <a:rPr kumimoji="1" lang="ja-JP" altLang="en-US" smtClean="0"/>
              <a:t>2018/7/18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792B8-4907-4832-B6DB-FFDFB27769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26061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D057E-4375-4A96-AB81-19A4C224F067}" type="datetime1">
              <a:rPr kumimoji="1" lang="ja-JP" altLang="en-US" smtClean="0"/>
              <a:t>2018/7/18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792B8-4907-4832-B6DB-FFDFB27769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8866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0444A-AD19-4B3C-A3D5-85F3D0355388}" type="datetime1">
              <a:rPr kumimoji="1" lang="ja-JP" altLang="en-US" smtClean="0"/>
              <a:t>2018/7/18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792B8-4907-4832-B6DB-FFDFB27769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6043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21580-3A17-4A93-8B3D-49107777CE11}" type="datetime1">
              <a:rPr kumimoji="1" lang="ja-JP" altLang="en-US" smtClean="0"/>
              <a:t>2018/7/18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792B8-4907-4832-B6DB-FFDFB27769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3032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13D93-8EB6-4479-99F8-64A3E3597AC9}" type="datetime1">
              <a:rPr kumimoji="1" lang="ja-JP" altLang="en-US" smtClean="0"/>
              <a:t>2018/7/18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792B8-4907-4832-B6DB-FFDFB27769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3900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D228E-CF1A-4F34-AE8E-842CE304AE99}" type="datetime1">
              <a:rPr kumimoji="1" lang="ja-JP" altLang="en-US" smtClean="0"/>
              <a:t>2018/7/18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792B8-4907-4832-B6DB-FFDFB27769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7993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4A1D8-6978-4416-99B3-DD85F6633D79}" type="datetime1">
              <a:rPr kumimoji="1" lang="ja-JP" altLang="en-US" smtClean="0"/>
              <a:t>2018/7/18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792B8-4907-4832-B6DB-FFDFB27769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8633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50EE-06CC-4B82-81B8-085F1C5EC5B8}" type="datetime1">
              <a:rPr kumimoji="1" lang="ja-JP" altLang="en-US" smtClean="0"/>
              <a:t>2018/7/18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792B8-4907-4832-B6DB-FFDFB27769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2993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9DF3A-B2CD-4078-A9AC-B79309D7ED8F}" type="datetime1">
              <a:rPr kumimoji="1" lang="ja-JP" altLang="en-US" smtClean="0"/>
              <a:t>2018/7/18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792B8-4907-4832-B6DB-FFDFB27769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5747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6FDF0-B43F-46E9-95C5-1F927B91BA5F}" type="datetime1">
              <a:rPr kumimoji="1" lang="ja-JP" altLang="en-US" smtClean="0"/>
              <a:t>2018/7/18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792B8-4907-4832-B6DB-FFDFB27769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7436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008D0-9B4C-42AE-8606-4210E0AF81BE}" type="datetime1">
              <a:rPr kumimoji="1" lang="ja-JP" altLang="en-US" smtClean="0"/>
              <a:t>2018/7/18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792B8-4907-4832-B6DB-FFDFB27769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9019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9578EA-B3E9-454B-969B-FE28D3F42DCE}" type="datetime1">
              <a:rPr kumimoji="1" lang="ja-JP" altLang="en-US" smtClean="0"/>
              <a:t>2018/7/18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792B8-4907-4832-B6DB-FFDFB27769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7357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20000" y="1440000"/>
            <a:ext cx="7920000" cy="4824536"/>
          </a:xfrm>
        </p:spPr>
        <p:txBody>
          <a:bodyPr anchor="t" anchorCtr="0">
            <a:normAutofit/>
          </a:bodyPr>
          <a:lstStyle/>
          <a:p>
            <a:pPr algn="l"/>
            <a:r>
              <a:rPr lang="en-US" altLang="ja-JP" sz="4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 </a:t>
            </a:r>
            <a:r>
              <a:rPr lang="ja-JP" altLang="en-US" sz="4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演習Ｃ </a:t>
            </a:r>
            <a:r>
              <a:rPr lang="en-US" altLang="ja-JP" sz="4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br>
              <a:rPr lang="en-US" altLang="ja-JP" sz="4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en-US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/>
            </a:r>
            <a:br>
              <a:rPr lang="en-US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4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より良い支援のための</a:t>
            </a:r>
            <a:r>
              <a:rPr lang="en-US" altLang="ja-JP" sz="4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/>
            </a:r>
            <a:br>
              <a:rPr lang="en-US" altLang="ja-JP" sz="4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4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連携のあり方　　　　　</a:t>
            </a:r>
            <a:r>
              <a:rPr lang="en-US" altLang="ja-JP" sz="4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/>
            </a:r>
            <a:br>
              <a:rPr lang="en-US" altLang="ja-JP" sz="4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en-US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/>
            </a:r>
            <a:br>
              <a:rPr lang="en-US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en-US" altLang="ja-JP" sz="4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endParaRPr kumimoji="1" lang="ja-JP" altLang="en-US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6516216" y="6309320"/>
            <a:ext cx="2133600" cy="365125"/>
          </a:xfrm>
        </p:spPr>
        <p:txBody>
          <a:bodyPr/>
          <a:lstStyle/>
          <a:p>
            <a:fld id="{735792B8-4907-4832-B6DB-FFDFB2776905}" type="slidenum">
              <a:rPr kumimoji="1" lang="ja-JP" altLang="en-US" sz="240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</a:t>
            </a:fld>
            <a:endParaRPr kumimoji="1" lang="ja-JP" altLang="en-US" sz="24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5496" y="6597352"/>
            <a:ext cx="266429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900" dirty="0" smtClean="0"/>
              <a:t>©2016</a:t>
            </a:r>
            <a:r>
              <a:rPr kumimoji="1" lang="ja-JP" altLang="en-US" sz="900" dirty="0" smtClean="0"/>
              <a:t>　公益社団法人日本精神保健福祉士協会</a:t>
            </a:r>
            <a:endParaRPr kumimoji="1" lang="ja-JP" altLang="en-US" sz="900" dirty="0"/>
          </a:p>
        </p:txBody>
      </p:sp>
    </p:spTree>
    <p:extLst>
      <p:ext uri="{BB962C8B-B14F-4D97-AF65-F5344CB8AC3E}">
        <p14:creationId xmlns:p14="http://schemas.microsoft.com/office/powerpoint/2010/main" val="199551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0000" y="540000"/>
            <a:ext cx="8229600" cy="706090"/>
          </a:xfrm>
        </p:spPr>
        <p:txBody>
          <a:bodyPr>
            <a:noAutofit/>
          </a:bodyPr>
          <a:lstStyle/>
          <a:p>
            <a:r>
              <a:rPr lang="ja-JP" altLang="en-US" sz="3600" b="1" dirty="0" smtClean="0"/>
              <a:t>演習 Ｃ</a:t>
            </a:r>
            <a:r>
              <a:rPr lang="en-US" altLang="ja-JP" sz="3600" b="1" dirty="0" smtClean="0"/>
              <a:t> </a:t>
            </a:r>
            <a:r>
              <a:rPr lang="ja-JP" altLang="en-US" sz="3600" b="1" dirty="0" smtClean="0"/>
              <a:t>の</a:t>
            </a:r>
            <a:r>
              <a:rPr lang="ja-JP" altLang="en-US" sz="3600" b="1" dirty="0"/>
              <a:t>進め方</a:t>
            </a:r>
            <a:endParaRPr kumimoji="1" lang="ja-JP" altLang="en-US" sz="3600" b="1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40000" y="1440000"/>
            <a:ext cx="7632400" cy="4525963"/>
          </a:xfrm>
        </p:spPr>
        <p:txBody>
          <a:bodyPr lIns="90000">
            <a:noAutofit/>
          </a:bodyPr>
          <a:lstStyle/>
          <a:p>
            <a:pPr marL="855900" indent="-457200">
              <a:lnSpc>
                <a:spcPts val="4500"/>
              </a:lnSpc>
            </a:pPr>
            <a:r>
              <a:rPr lang="ja-JP" altLang="en-US" sz="3000" dirty="0" smtClean="0">
                <a:latin typeface="+mn-ea"/>
              </a:rPr>
              <a:t>演習</a:t>
            </a:r>
            <a:r>
              <a:rPr lang="en-US" altLang="ja-JP" sz="3000" dirty="0">
                <a:latin typeface="+mn-ea"/>
              </a:rPr>
              <a:t>C</a:t>
            </a:r>
            <a:r>
              <a:rPr lang="ja-JP" altLang="en-US" sz="3000" dirty="0">
                <a:latin typeface="+mn-ea"/>
              </a:rPr>
              <a:t>はディスカッションを</a:t>
            </a:r>
            <a:r>
              <a:rPr lang="ja-JP" altLang="en-US" sz="3000" dirty="0" smtClean="0">
                <a:latin typeface="+mn-ea"/>
              </a:rPr>
              <a:t>行う</a:t>
            </a:r>
          </a:p>
          <a:p>
            <a:pPr marL="855900" indent="-457200" algn="just">
              <a:lnSpc>
                <a:spcPts val="4500"/>
              </a:lnSpc>
              <a:spcBef>
                <a:spcPts val="2400"/>
              </a:spcBef>
            </a:pPr>
            <a:r>
              <a:rPr lang="ja-JP" altLang="en-US" sz="3000" dirty="0" smtClean="0">
                <a:latin typeface="+mn-ea"/>
              </a:rPr>
              <a:t>講義</a:t>
            </a:r>
            <a:r>
              <a:rPr lang="ja-JP" altLang="en-US" sz="3000" dirty="0">
                <a:latin typeface="+mn-ea"/>
              </a:rPr>
              <a:t>５</a:t>
            </a:r>
            <a:r>
              <a:rPr lang="ja-JP" altLang="en-US" sz="3000" dirty="0" smtClean="0">
                <a:latin typeface="+mn-ea"/>
              </a:rPr>
              <a:t>の</a:t>
            </a:r>
            <a:r>
              <a:rPr lang="ja-JP" altLang="en-US" sz="3000" dirty="0">
                <a:latin typeface="+mn-ea"/>
              </a:rPr>
              <a:t>内容を受けて、自分たち</a:t>
            </a:r>
            <a:r>
              <a:rPr lang="ja-JP" altLang="en-US" sz="3000" dirty="0" smtClean="0">
                <a:latin typeface="+mn-ea"/>
              </a:rPr>
              <a:t>の</a:t>
            </a:r>
            <a:r>
              <a:rPr lang="en-US" altLang="ja-JP" sz="3000" dirty="0" smtClean="0">
                <a:latin typeface="+mn-ea"/>
              </a:rPr>
              <a:t/>
            </a:r>
            <a:br>
              <a:rPr lang="en-US" altLang="ja-JP" sz="3000" dirty="0" smtClean="0">
                <a:latin typeface="+mn-ea"/>
              </a:rPr>
            </a:br>
            <a:r>
              <a:rPr lang="ja-JP" altLang="en-US" sz="3000" dirty="0" smtClean="0">
                <a:latin typeface="+mn-ea"/>
              </a:rPr>
              <a:t>実践</a:t>
            </a:r>
            <a:r>
              <a:rPr lang="ja-JP" altLang="en-US" sz="3000" dirty="0">
                <a:latin typeface="+mn-ea"/>
              </a:rPr>
              <a:t>現場の実際を振り返りながら</a:t>
            </a:r>
            <a:r>
              <a:rPr lang="ja-JP" altLang="en-US" sz="3000" dirty="0" smtClean="0">
                <a:latin typeface="+mn-ea"/>
              </a:rPr>
              <a:t>、</a:t>
            </a:r>
            <a:r>
              <a:rPr lang="en-US" altLang="ja-JP" sz="3000" dirty="0" smtClean="0">
                <a:latin typeface="+mn-ea"/>
              </a:rPr>
              <a:t/>
            </a:r>
            <a:br>
              <a:rPr lang="en-US" altLang="ja-JP" sz="3000" dirty="0" smtClean="0">
                <a:latin typeface="+mn-ea"/>
              </a:rPr>
            </a:br>
            <a:r>
              <a:rPr lang="ja-JP" altLang="en-US" sz="3000" dirty="0" smtClean="0">
                <a:latin typeface="+mn-ea"/>
              </a:rPr>
              <a:t>より</a:t>
            </a:r>
            <a:r>
              <a:rPr lang="ja-JP" altLang="en-US" sz="3000" dirty="0">
                <a:latin typeface="+mn-ea"/>
              </a:rPr>
              <a:t>良い支援のための連携のあり方について、意見</a:t>
            </a:r>
            <a:r>
              <a:rPr lang="ja-JP" altLang="en-US" sz="3000" dirty="0" smtClean="0">
                <a:latin typeface="+mn-ea"/>
              </a:rPr>
              <a:t>を交わす</a:t>
            </a:r>
            <a:endParaRPr lang="en-US" altLang="ja-JP" sz="3000" dirty="0" smtClean="0">
              <a:latin typeface="+mn-ea"/>
            </a:endParaRPr>
          </a:p>
          <a:p>
            <a:pPr marL="855900" indent="-457200" algn="just">
              <a:lnSpc>
                <a:spcPts val="4500"/>
              </a:lnSpc>
              <a:spcBef>
                <a:spcPts val="2400"/>
              </a:spcBef>
            </a:pPr>
            <a:r>
              <a:rPr lang="ja-JP" altLang="en-US" sz="3000" dirty="0" smtClean="0">
                <a:latin typeface="+mn-ea"/>
              </a:rPr>
              <a:t>終了後、全体</a:t>
            </a:r>
            <a:r>
              <a:rPr lang="ja-JP" altLang="en-US" sz="3000" dirty="0">
                <a:latin typeface="+mn-ea"/>
              </a:rPr>
              <a:t>に戻りグループ発表</a:t>
            </a:r>
            <a:r>
              <a:rPr lang="ja-JP" altLang="en-US" sz="3000" dirty="0" smtClean="0">
                <a:latin typeface="+mn-ea"/>
              </a:rPr>
              <a:t>をする</a:t>
            </a:r>
            <a:endParaRPr kumimoji="1" lang="en-US" altLang="ja-JP" sz="3000" dirty="0" smtClean="0">
              <a:latin typeface="+mn-ea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792B8-4907-4832-B6DB-FFDFB2776905}" type="slidenum">
              <a:rPr kumimoji="1" lang="ja-JP" altLang="en-US" sz="2400" smtClean="0">
                <a:solidFill>
                  <a:schemeClr val="tx1"/>
                </a:solidFill>
                <a:latin typeface="+mn-ea"/>
              </a:rPr>
              <a:t>2</a:t>
            </a:fld>
            <a:endParaRPr kumimoji="1" lang="ja-JP" altLang="en-US" sz="24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5496" y="6597352"/>
            <a:ext cx="266429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900" dirty="0" smtClean="0"/>
              <a:t>©2016</a:t>
            </a:r>
            <a:r>
              <a:rPr kumimoji="1" lang="ja-JP" altLang="en-US" sz="900" dirty="0" smtClean="0"/>
              <a:t>　公益社団法人日本精神保健福祉士協会</a:t>
            </a:r>
            <a:endParaRPr kumimoji="1" lang="ja-JP" altLang="en-US" sz="900" dirty="0"/>
          </a:p>
        </p:txBody>
      </p:sp>
    </p:spTree>
    <p:extLst>
      <p:ext uri="{BB962C8B-B14F-4D97-AF65-F5344CB8AC3E}">
        <p14:creationId xmlns:p14="http://schemas.microsoft.com/office/powerpoint/2010/main" val="25825725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0000" y="540000"/>
            <a:ext cx="8229600" cy="1664864"/>
          </a:xfrm>
        </p:spPr>
        <p:txBody>
          <a:bodyPr anchor="t" anchorCtr="1">
            <a:normAutofit/>
          </a:bodyPr>
          <a:lstStyle/>
          <a:p>
            <a:pPr>
              <a:spcBef>
                <a:spcPts val="1200"/>
              </a:spcBef>
            </a:pPr>
            <a:r>
              <a:rPr lang="ja-JP" altLang="en-US" sz="3600" b="1" dirty="0" smtClean="0"/>
              <a:t>演習 Ｃ</a:t>
            </a:r>
            <a:r>
              <a:rPr lang="en-US" altLang="ja-JP" sz="3600" b="1" dirty="0" smtClean="0"/>
              <a:t> </a:t>
            </a:r>
            <a:r>
              <a:rPr lang="ja-JP" altLang="en-US" sz="3600" b="1" dirty="0" smtClean="0"/>
              <a:t>の流れ</a:t>
            </a:r>
            <a:r>
              <a:rPr lang="en-US" altLang="ja-JP" sz="3600" b="1" dirty="0" smtClean="0"/>
              <a:t/>
            </a:r>
            <a:br>
              <a:rPr lang="en-US" altLang="ja-JP" sz="3600" b="1" dirty="0" smtClean="0"/>
            </a:br>
            <a:r>
              <a:rPr lang="ja-JP" altLang="en-US" sz="2400" b="1" dirty="0" smtClean="0"/>
              <a:t>（精神障害者を支援するための連携について考える）</a:t>
            </a:r>
            <a:endParaRPr lang="ja-JP" altLang="en-US" sz="2400" b="1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6470848" y="6297709"/>
            <a:ext cx="2133600" cy="365125"/>
          </a:xfrm>
        </p:spPr>
        <p:txBody>
          <a:bodyPr/>
          <a:lstStyle/>
          <a:p>
            <a:fld id="{735792B8-4907-4832-B6DB-FFDFB2776905}" type="slidenum">
              <a:rPr kumimoji="1" lang="ja-JP" altLang="en-US" sz="2400" smtClean="0">
                <a:solidFill>
                  <a:schemeClr val="tx1"/>
                </a:solidFill>
                <a:latin typeface="+mn-ea"/>
              </a:rPr>
              <a:t>3</a:t>
            </a:fld>
            <a:endParaRPr kumimoji="1" lang="ja-JP" altLang="en-US" sz="2400" dirty="0">
              <a:solidFill>
                <a:schemeClr val="tx1"/>
              </a:solidFill>
              <a:latin typeface="+mn-ea"/>
            </a:endParaRPr>
          </a:p>
        </p:txBody>
      </p:sp>
      <p:pic>
        <p:nvPicPr>
          <p:cNvPr id="7" name="コンテンツ プレースホルダー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11560" y="1789166"/>
            <a:ext cx="7920880" cy="4376138"/>
          </a:xfrm>
          <a:prstGeom prst="rect">
            <a:avLst/>
          </a:prstGeom>
        </p:spPr>
      </p:pic>
      <p:sp>
        <p:nvSpPr>
          <p:cNvPr id="5" name="テキスト ボックス 4"/>
          <p:cNvSpPr txBox="1"/>
          <p:nvPr/>
        </p:nvSpPr>
        <p:spPr>
          <a:xfrm>
            <a:off x="35496" y="6597352"/>
            <a:ext cx="266429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900" dirty="0" smtClean="0"/>
              <a:t>©2016</a:t>
            </a:r>
            <a:r>
              <a:rPr kumimoji="1" lang="ja-JP" altLang="en-US" sz="900" dirty="0" smtClean="0"/>
              <a:t>　公益社団法人日本精神保健福祉士協会</a:t>
            </a:r>
            <a:endParaRPr kumimoji="1" lang="ja-JP" altLang="en-US" sz="900" dirty="0"/>
          </a:p>
        </p:txBody>
      </p:sp>
    </p:spTree>
    <p:extLst>
      <p:ext uri="{BB962C8B-B14F-4D97-AF65-F5344CB8AC3E}">
        <p14:creationId xmlns:p14="http://schemas.microsoft.com/office/powerpoint/2010/main" val="2853130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792B8-4907-4832-B6DB-FFDFB2776905}" type="slidenum">
              <a:rPr kumimoji="1" lang="ja-JP" altLang="en-US" sz="2400" smtClean="0">
                <a:solidFill>
                  <a:schemeClr val="tx1"/>
                </a:solidFill>
                <a:latin typeface="+mn-ea"/>
              </a:rPr>
              <a:t>4</a:t>
            </a:fld>
            <a:endParaRPr kumimoji="1" lang="ja-JP" altLang="en-US" sz="2400" dirty="0">
              <a:solidFill>
                <a:schemeClr val="tx1"/>
              </a:solidFill>
              <a:latin typeface="+mn-ea"/>
            </a:endParaRPr>
          </a:p>
        </p:txBody>
      </p:sp>
      <p:pic>
        <p:nvPicPr>
          <p:cNvPr id="7" name="コンテンツ プレースホルダー 6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362" y="453157"/>
            <a:ext cx="8399276" cy="595168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テキスト ボックス 4"/>
          <p:cNvSpPr txBox="1"/>
          <p:nvPr/>
        </p:nvSpPr>
        <p:spPr>
          <a:xfrm>
            <a:off x="35496" y="6597352"/>
            <a:ext cx="266429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900" dirty="0" smtClean="0"/>
              <a:t>©2016</a:t>
            </a:r>
            <a:r>
              <a:rPr kumimoji="1" lang="ja-JP" altLang="en-US" sz="900" dirty="0" smtClean="0"/>
              <a:t>　公益社団法人日本精神保健福祉士協会</a:t>
            </a:r>
            <a:endParaRPr kumimoji="1" lang="ja-JP" altLang="en-US" sz="900" dirty="0"/>
          </a:p>
        </p:txBody>
      </p:sp>
    </p:spTree>
    <p:extLst>
      <p:ext uri="{BB962C8B-B14F-4D97-AF65-F5344CB8AC3E}">
        <p14:creationId xmlns:p14="http://schemas.microsoft.com/office/powerpoint/2010/main" val="5580846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サーマル</Template>
  <TotalTime>984</TotalTime>
  <Words>41</Words>
  <Application>Microsoft Office PowerPoint</Application>
  <PresentationFormat>画面に合わせる (4:3)</PresentationFormat>
  <Paragraphs>15</Paragraphs>
  <Slides>4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5" baseType="lpstr">
      <vt:lpstr>Office ​​テーマ</vt:lpstr>
      <vt:lpstr>【 演習Ｃ 】  より良い支援のための 連携のあり方　　　　　   </vt:lpstr>
      <vt:lpstr>演習 Ｃ の進め方</vt:lpstr>
      <vt:lpstr>演習 Ｃ の流れ （精神障害者を支援するための連携について考える）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Ⅰ　タイトル</dc:title>
  <dc:creator>Kyomi</dc:creator>
  <cp:lastModifiedBy>yoda</cp:lastModifiedBy>
  <cp:revision>92</cp:revision>
  <cp:lastPrinted>2016-03-01T00:25:07Z</cp:lastPrinted>
  <dcterms:created xsi:type="dcterms:W3CDTF">2015-11-15T16:03:49Z</dcterms:created>
  <dcterms:modified xsi:type="dcterms:W3CDTF">2018-07-18T09:31:50Z</dcterms:modified>
</cp:coreProperties>
</file>