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kBtRvZunB2jZViO3pIlYxQ==" hashData="ECFgnNz3cDf7NU/dk9oIqhiS+IA="/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C4F5E-D8A3-4C67-B6DF-B4FE3B7B093D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991BE-857C-4BEC-A50D-BBE84A08D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425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991BE-857C-4BEC-A50D-BBE84A08D13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31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5185-68BA-4775-82AE-9A55914CC8B5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60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057E-4375-4A96-AB81-19A4C224F067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86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0444A-AD19-4B3C-A3D5-85F3D0355388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04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1580-3A17-4A93-8B3D-49107777CE11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03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13D93-8EB6-4479-99F8-64A3E3597AC9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90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228E-CF1A-4F34-AE8E-842CE304AE99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99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A1D8-6978-4416-99B3-DD85F6633D79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633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EE-06CC-4B82-81B8-085F1C5EC5B8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99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DF3A-B2CD-4078-A9AC-B79309D7ED8F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747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6FDF0-B43F-46E9-95C5-1F927B91BA5F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43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08D0-9B4C-42AE-8606-4210E0AF81BE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01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578EA-B3E9-454B-969B-FE28D3F42DCE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35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0000" y="1440000"/>
            <a:ext cx="7920000" cy="4824536"/>
          </a:xfrm>
        </p:spPr>
        <p:txBody>
          <a:bodyPr anchor="t" anchorCtr="0">
            <a:noAutofit/>
          </a:bodyPr>
          <a:lstStyle/>
          <a:p>
            <a:pPr algn="l">
              <a:spcBef>
                <a:spcPts val="3000"/>
              </a:spcBef>
            </a:pPr>
            <a:r>
              <a:rPr lang="en-US" altLang="ja-JP" sz="4000" dirty="0">
                <a:latin typeface="ＭＳ Ｐゴシック" panose="020B0600070205080204" pitchFamily="50" charset="-128"/>
              </a:rPr>
              <a:t>【 </a:t>
            </a:r>
            <a:r>
              <a:rPr lang="ja-JP" altLang="en-US" sz="4000" dirty="0" smtClean="0">
                <a:latin typeface="ＭＳ Ｐゴシック" panose="020B0600070205080204" pitchFamily="50" charset="-128"/>
              </a:rPr>
              <a:t>講義３ </a:t>
            </a:r>
            <a:r>
              <a:rPr lang="en-US" altLang="ja-JP" sz="4000" dirty="0">
                <a:latin typeface="ＭＳ Ｐゴシック" panose="020B0600070205080204" pitchFamily="50" charset="-128"/>
              </a:rPr>
              <a:t>】</a:t>
            </a:r>
            <a:br>
              <a:rPr lang="en-US" altLang="ja-JP" sz="4000" dirty="0">
                <a:latin typeface="ＭＳ Ｐゴシック" panose="020B0600070205080204" pitchFamily="50" charset="-128"/>
              </a:rPr>
            </a:br>
            <a:r>
              <a:rPr lang="en-US" altLang="ja-JP" sz="4000" dirty="0">
                <a:latin typeface="ＭＳ Ｐゴシック" panose="020B0600070205080204" pitchFamily="50" charset="-128"/>
              </a:rPr>
              <a:t/>
            </a:r>
            <a:br>
              <a:rPr lang="en-US" altLang="ja-JP" sz="4000" dirty="0">
                <a:latin typeface="ＭＳ Ｐゴシック" panose="020B0600070205080204" pitchFamily="50" charset="-128"/>
              </a:rPr>
            </a:br>
            <a:r>
              <a:rPr lang="ja-JP" altLang="en-US" sz="4000" spc="100" dirty="0" smtClean="0">
                <a:latin typeface="+mn-ea"/>
                <a:ea typeface="+mn-ea"/>
              </a:rPr>
              <a:t>精神</a:t>
            </a:r>
            <a:r>
              <a:rPr lang="ja-JP" altLang="en-US" sz="4000" spc="100" dirty="0">
                <a:latin typeface="+mn-ea"/>
                <a:ea typeface="+mn-ea"/>
              </a:rPr>
              <a:t>障害者の障害特性と</a:t>
            </a:r>
            <a:br>
              <a:rPr lang="ja-JP" altLang="en-US" sz="4000" spc="100" dirty="0">
                <a:latin typeface="+mn-ea"/>
                <a:ea typeface="+mn-ea"/>
              </a:rPr>
            </a:br>
            <a:r>
              <a:rPr lang="ja-JP" altLang="en-US" sz="4000" spc="100" dirty="0">
                <a:latin typeface="+mn-ea"/>
                <a:ea typeface="+mn-ea"/>
              </a:rPr>
              <a:t>支援技法を学ぶ</a:t>
            </a:r>
            <a:r>
              <a:rPr lang="ja-JP" altLang="en-US" sz="4000" spc="100" dirty="0" smtClean="0">
                <a:latin typeface="+mn-ea"/>
                <a:ea typeface="+mn-ea"/>
              </a:rPr>
              <a:t>研修</a:t>
            </a:r>
            <a:r>
              <a:rPr lang="en-US" altLang="ja-JP" sz="4000" spc="100" dirty="0" smtClean="0">
                <a:latin typeface="+mn-ea"/>
                <a:ea typeface="+mn-ea"/>
              </a:rPr>
              <a:t/>
            </a:r>
            <a:br>
              <a:rPr lang="en-US" altLang="ja-JP" sz="4000" spc="100" dirty="0" smtClean="0">
                <a:latin typeface="+mn-ea"/>
                <a:ea typeface="+mn-ea"/>
              </a:rPr>
            </a:br>
            <a:r>
              <a:rPr lang="ja-JP" altLang="en-US" sz="3600" b="1" dirty="0" smtClean="0">
                <a:solidFill>
                  <a:srgbClr val="7030A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～</a:t>
            </a:r>
            <a:r>
              <a:rPr lang="ja-JP" altLang="en-US" sz="3600" b="1" dirty="0">
                <a:solidFill>
                  <a:srgbClr val="7030A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当事者の語りに耳を傾ける～</a:t>
            </a:r>
            <a:r>
              <a:rPr lang="ja-JP" altLang="en-US" sz="3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r>
              <a:rPr lang="en-US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kumimoji="1" lang="ja-JP" altLang="en-US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758880" y="6309320"/>
            <a:ext cx="2133600" cy="365125"/>
          </a:xfrm>
        </p:spPr>
        <p:txBody>
          <a:bodyPr/>
          <a:lstStyle/>
          <a:p>
            <a:fld id="{735792B8-4907-4832-B6DB-FFDFB2776905}" type="slidenum">
              <a:rPr kumimoji="1" lang="ja-JP" altLang="en-US" sz="240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fld>
            <a:endParaRPr kumimoji="1" lang="ja-JP" altLang="en-US" sz="2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19955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サーマル</Template>
  <TotalTime>961</TotalTime>
  <Words>8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【 講義３ 】  精神障害者の障害特性と 支援技法を学ぶ研修 ～当事者の語りに耳を傾ける～　　　　　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Ⅰ　タイトル</dc:title>
  <dc:creator>Kyomi</dc:creator>
  <cp:lastModifiedBy>yoda</cp:lastModifiedBy>
  <cp:revision>90</cp:revision>
  <cp:lastPrinted>2016-03-01T00:20:56Z</cp:lastPrinted>
  <dcterms:created xsi:type="dcterms:W3CDTF">2015-11-15T16:03:49Z</dcterms:created>
  <dcterms:modified xsi:type="dcterms:W3CDTF">2018-07-18T09:13:04Z</dcterms:modified>
</cp:coreProperties>
</file>